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9" r:id="rId5"/>
    <p:sldId id="260" r:id="rId6"/>
    <p:sldId id="279" r:id="rId7"/>
    <p:sldId id="262" r:id="rId8"/>
    <p:sldId id="263" r:id="rId9"/>
    <p:sldId id="273" r:id="rId10"/>
    <p:sldId id="280" r:id="rId11"/>
    <p:sldId id="264" r:id="rId12"/>
    <p:sldId id="281" r:id="rId13"/>
    <p:sldId id="282" r:id="rId14"/>
    <p:sldId id="288" r:id="rId15"/>
    <p:sldId id="266" r:id="rId16"/>
    <p:sldId id="283" r:id="rId17"/>
    <p:sldId id="267" r:id="rId18"/>
    <p:sldId id="286" r:id="rId19"/>
    <p:sldId id="268" r:id="rId20"/>
    <p:sldId id="284" r:id="rId21"/>
    <p:sldId id="278" r:id="rId22"/>
    <p:sldId id="269" r:id="rId23"/>
    <p:sldId id="287" r:id="rId24"/>
    <p:sldId id="275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5e62f74a6b82b130" providerId="LiveId" clId="{CBC1FE20-21BD-477F-96E2-137D12B7F298}"/>
    <pc:docChg chg="undo custSel addSld modSld sldOrd">
      <pc:chgData name=" " userId="5e62f74a6b82b130" providerId="LiveId" clId="{CBC1FE20-21BD-477F-96E2-137D12B7F298}" dt="2022-06-13T23:57:54.371" v="145" actId="26606"/>
      <pc:docMkLst>
        <pc:docMk/>
      </pc:docMkLst>
      <pc:sldChg chg="addSp delSp modSp mod addAnim delAnim">
        <pc:chgData name=" " userId="5e62f74a6b82b130" providerId="LiveId" clId="{CBC1FE20-21BD-477F-96E2-137D12B7F298}" dt="2022-06-13T23:33:53.920" v="35" actId="14100"/>
        <pc:sldMkLst>
          <pc:docMk/>
          <pc:sldMk cId="109857222" sldId="256"/>
        </pc:sldMkLst>
        <pc:spChg chg="mod">
          <ac:chgData name=" " userId="5e62f74a6b82b130" providerId="LiveId" clId="{CBC1FE20-21BD-477F-96E2-137D12B7F298}" dt="2022-06-13T23:33:44.110" v="33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 " userId="5e62f74a6b82b130" providerId="LiveId" clId="{CBC1FE20-21BD-477F-96E2-137D12B7F298}" dt="2022-06-13T23:33:44.110" v="33" actId="26606"/>
          <ac:spMkLst>
            <pc:docMk/>
            <pc:sldMk cId="109857222" sldId="256"/>
            <ac:spMk id="3" creationId="{00000000-0000-0000-0000-000000000000}"/>
          </ac:spMkLst>
        </pc:spChg>
        <pc:spChg chg="del mod">
          <ac:chgData name=" " userId="5e62f74a6b82b130" providerId="LiveId" clId="{CBC1FE20-21BD-477F-96E2-137D12B7F298}" dt="2022-06-13T23:32:19.576" v="3" actId="478"/>
          <ac:spMkLst>
            <pc:docMk/>
            <pc:sldMk cId="109857222" sldId="256"/>
            <ac:spMk id="4" creationId="{95713F5E-5186-4F86-8EA2-8FE3D39033B7}"/>
          </ac:spMkLst>
        </pc:spChg>
        <pc:spChg chg="del">
          <ac:chgData name=" " userId="5e62f74a6b82b130" providerId="LiveId" clId="{CBC1FE20-21BD-477F-96E2-137D12B7F298}" dt="2022-06-13T23:32:16.765" v="2" actId="478"/>
          <ac:spMkLst>
            <pc:docMk/>
            <pc:sldMk cId="109857222" sldId="256"/>
            <ac:spMk id="8" creationId="{F9BFA37C-A1E2-4AE7-A099-3ECE7DF55391}"/>
          </ac:spMkLst>
        </pc:spChg>
        <pc:spChg chg="add del">
          <ac:chgData name=" " userId="5e62f74a6b82b130" providerId="LiveId" clId="{CBC1FE20-21BD-477F-96E2-137D12B7F298}" dt="2022-06-13T23:33:44.110" v="33" actId="26606"/>
          <ac:spMkLst>
            <pc:docMk/>
            <pc:sldMk cId="109857222" sldId="256"/>
            <ac:spMk id="41" creationId="{823AC064-BC96-4F32-8AE1-B2FD38754823}"/>
          </ac:spMkLst>
        </pc:spChg>
        <pc:spChg chg="add del">
          <ac:chgData name=" " userId="5e62f74a6b82b130" providerId="LiveId" clId="{CBC1FE20-21BD-477F-96E2-137D12B7F298}" dt="2022-06-13T23:33:44.110" v="33" actId="26606"/>
          <ac:spMkLst>
            <pc:docMk/>
            <pc:sldMk cId="109857222" sldId="256"/>
            <ac:spMk id="48" creationId="{86295E7F-EA66-480B-B001-C8BE7CD61903}"/>
          </ac:spMkLst>
        </pc:spChg>
        <pc:picChg chg="add mod">
          <ac:chgData name=" " userId="5e62f74a6b82b130" providerId="LiveId" clId="{CBC1FE20-21BD-477F-96E2-137D12B7F298}" dt="2022-06-13T23:33:53.920" v="35" actId="14100"/>
          <ac:picMkLst>
            <pc:docMk/>
            <pc:sldMk cId="109857222" sldId="256"/>
            <ac:picMk id="6" creationId="{81C82604-84F2-933E-7B69-7CCFEA5B819B}"/>
          </ac:picMkLst>
        </pc:picChg>
        <pc:picChg chg="del mod">
          <ac:chgData name=" " userId="5e62f74a6b82b130" providerId="LiveId" clId="{CBC1FE20-21BD-477F-96E2-137D12B7F298}" dt="2022-06-13T23:32:16.765" v="2" actId="478"/>
          <ac:picMkLst>
            <pc:docMk/>
            <pc:sldMk cId="109857222" sldId="256"/>
            <ac:picMk id="7" creationId="{CA983763-4488-4916-86C8-DCBB4541EBBA}"/>
          </ac:picMkLst>
        </pc:picChg>
        <pc:cxnChg chg="add del">
          <ac:chgData name=" " userId="5e62f74a6b82b130" providerId="LiveId" clId="{CBC1FE20-21BD-477F-96E2-137D12B7F298}" dt="2022-06-13T23:33:44.110" v="33" actId="26606"/>
          <ac:cxnSpMkLst>
            <pc:docMk/>
            <pc:sldMk cId="109857222" sldId="256"/>
            <ac:cxnSpMk id="43" creationId="{A58B1B64-31F5-4A02-8CDF-89C2A37BF4AB}"/>
          </ac:cxnSpMkLst>
        </pc:cxnChg>
        <pc:cxnChg chg="add del">
          <ac:chgData name=" " userId="5e62f74a6b82b130" providerId="LiveId" clId="{CBC1FE20-21BD-477F-96E2-137D12B7F298}" dt="2022-06-13T23:33:44.110" v="33" actId="26606"/>
          <ac:cxnSpMkLst>
            <pc:docMk/>
            <pc:sldMk cId="109857222" sldId="256"/>
            <ac:cxnSpMk id="50" creationId="{E126E481-B945-4179-BD79-05E96E9B29E1}"/>
          </ac:cxnSpMkLst>
        </pc:cxnChg>
      </pc:sldChg>
      <pc:sldChg chg="addSp delSp modSp mod">
        <pc:chgData name=" " userId="5e62f74a6b82b130" providerId="LiveId" clId="{CBC1FE20-21BD-477F-96E2-137D12B7F298}" dt="2022-06-13T23:50:42.510" v="69" actId="14100"/>
        <pc:sldMkLst>
          <pc:docMk/>
          <pc:sldMk cId="1817628334" sldId="259"/>
        </pc:sldMkLst>
        <pc:spChg chg="mod">
          <ac:chgData name=" " userId="5e62f74a6b82b130" providerId="LiveId" clId="{CBC1FE20-21BD-477F-96E2-137D12B7F298}" dt="2022-06-13T23:34:21.541" v="39" actId="20577"/>
          <ac:spMkLst>
            <pc:docMk/>
            <pc:sldMk cId="1817628334" sldId="259"/>
            <ac:spMk id="2" creationId="{59373522-FC22-4ED7-AF7E-CB677ED52F39}"/>
          </ac:spMkLst>
        </pc:spChg>
        <pc:spChg chg="mod">
          <ac:chgData name=" " userId="5e62f74a6b82b130" providerId="LiveId" clId="{CBC1FE20-21BD-477F-96E2-137D12B7F298}" dt="2022-06-13T23:34:12.699" v="36" actId="207"/>
          <ac:spMkLst>
            <pc:docMk/>
            <pc:sldMk cId="1817628334" sldId="259"/>
            <ac:spMk id="3" creationId="{75D866C9-26A5-4A97-92DD-E66A9F3C04F4}"/>
          </ac:spMkLst>
        </pc:spChg>
        <pc:grpChg chg="add del mod">
          <ac:chgData name=" " userId="5e62f74a6b82b130" providerId="LiveId" clId="{CBC1FE20-21BD-477F-96E2-137D12B7F298}" dt="2022-06-13T23:48:38.891" v="51" actId="165"/>
          <ac:grpSpMkLst>
            <pc:docMk/>
            <pc:sldMk cId="1817628334" sldId="259"/>
            <ac:grpSpMk id="10" creationId="{9D70A1D5-1013-45A3-3057-7A5ED2E63C5E}"/>
          </ac:grpSpMkLst>
        </pc:grpChg>
        <pc:graphicFrameChg chg="add del mod modGraphic">
          <ac:chgData name=" " userId="5e62f74a6b82b130" providerId="LiveId" clId="{CBC1FE20-21BD-477F-96E2-137D12B7F298}" dt="2022-06-13T23:50:31.788" v="65" actId="478"/>
          <ac:graphicFrameMkLst>
            <pc:docMk/>
            <pc:sldMk cId="1817628334" sldId="259"/>
            <ac:graphicFrameMk id="6" creationId="{4C4B4570-3BC7-AFD8-2AED-D442979793F9}"/>
          </ac:graphicFrameMkLst>
        </pc:graphicFrameChg>
        <pc:graphicFrameChg chg="add del mod topLvl modGraphic">
          <ac:chgData name=" " userId="5e62f74a6b82b130" providerId="LiveId" clId="{CBC1FE20-21BD-477F-96E2-137D12B7F298}" dt="2022-06-13T23:49:33.199" v="61" actId="478"/>
          <ac:graphicFrameMkLst>
            <pc:docMk/>
            <pc:sldMk cId="1817628334" sldId="259"/>
            <ac:graphicFrameMk id="7" creationId="{A77F0846-EB62-4485-5F15-5E4913D0D02E}"/>
          </ac:graphicFrameMkLst>
        </pc:graphicFrameChg>
        <pc:graphicFrameChg chg="add del mod topLvl modGraphic">
          <ac:chgData name=" " userId="5e62f74a6b82b130" providerId="LiveId" clId="{CBC1FE20-21BD-477F-96E2-137D12B7F298}" dt="2022-06-13T23:49:33.199" v="61" actId="478"/>
          <ac:graphicFrameMkLst>
            <pc:docMk/>
            <pc:sldMk cId="1817628334" sldId="259"/>
            <ac:graphicFrameMk id="8" creationId="{2E73F8EC-1013-58C2-78E7-A6D0F3156FAE}"/>
          </ac:graphicFrameMkLst>
        </pc:graphicFrameChg>
        <pc:graphicFrameChg chg="add del mod topLvl modGraphic">
          <ac:chgData name=" " userId="5e62f74a6b82b130" providerId="LiveId" clId="{CBC1FE20-21BD-477F-96E2-137D12B7F298}" dt="2022-06-13T23:49:33.199" v="61" actId="478"/>
          <ac:graphicFrameMkLst>
            <pc:docMk/>
            <pc:sldMk cId="1817628334" sldId="259"/>
            <ac:graphicFrameMk id="9" creationId="{6D2B340F-60D9-0CFF-BD5B-D3AAA7BBD883}"/>
          </ac:graphicFrameMkLst>
        </pc:graphicFrameChg>
        <pc:graphicFrameChg chg="add mod modGraphic">
          <ac:chgData name=" " userId="5e62f74a6b82b130" providerId="LiveId" clId="{CBC1FE20-21BD-477F-96E2-137D12B7F298}" dt="2022-06-13T23:50:42.510" v="69" actId="14100"/>
          <ac:graphicFrameMkLst>
            <pc:docMk/>
            <pc:sldMk cId="1817628334" sldId="259"/>
            <ac:graphicFrameMk id="11" creationId="{63084004-6A1C-1107-93FA-86C47F115CDD}"/>
          </ac:graphicFrameMkLst>
        </pc:graphicFrameChg>
        <pc:picChg chg="add del mod">
          <ac:chgData name=" " userId="5e62f74a6b82b130" providerId="LiveId" clId="{CBC1FE20-21BD-477F-96E2-137D12B7F298}" dt="2022-06-13T23:39:44.478" v="41" actId="931"/>
          <ac:picMkLst>
            <pc:docMk/>
            <pc:sldMk cId="1817628334" sldId="259"/>
            <ac:picMk id="5" creationId="{850861DF-D178-941C-32FD-E852845DA3C9}"/>
          </ac:picMkLst>
        </pc:picChg>
      </pc:sldChg>
      <pc:sldChg chg="modSp mod">
        <pc:chgData name=" " userId="5e62f74a6b82b130" providerId="LiveId" clId="{CBC1FE20-21BD-477F-96E2-137D12B7F298}" dt="2022-06-13T23:53:11.888" v="119" actId="14100"/>
        <pc:sldMkLst>
          <pc:docMk/>
          <pc:sldMk cId="2194807740" sldId="262"/>
        </pc:sldMkLst>
        <pc:spChg chg="mod">
          <ac:chgData name=" " userId="5e62f74a6b82b130" providerId="LiveId" clId="{CBC1FE20-21BD-477F-96E2-137D12B7F298}" dt="2022-06-13T23:53:08.639" v="118"/>
          <ac:spMkLst>
            <pc:docMk/>
            <pc:sldMk cId="2194807740" sldId="262"/>
            <ac:spMk id="2" creationId="{970BCCFF-7431-4359-817E-5E80CA70102C}"/>
          </ac:spMkLst>
        </pc:spChg>
        <pc:spChg chg="mod">
          <ac:chgData name=" " userId="5e62f74a6b82b130" providerId="LiveId" clId="{CBC1FE20-21BD-477F-96E2-137D12B7F298}" dt="2022-06-13T23:53:11.888" v="119" actId="14100"/>
          <ac:spMkLst>
            <pc:docMk/>
            <pc:sldMk cId="2194807740" sldId="262"/>
            <ac:spMk id="3" creationId="{511FE7AC-F967-4A80-8603-F5E8EDC3DA06}"/>
          </ac:spMkLst>
        </pc:spChg>
      </pc:sldChg>
      <pc:sldChg chg="modSp mod">
        <pc:chgData name=" " userId="5e62f74a6b82b130" providerId="LiveId" clId="{CBC1FE20-21BD-477F-96E2-137D12B7F298}" dt="2022-06-13T23:53:29.993" v="120" actId="207"/>
        <pc:sldMkLst>
          <pc:docMk/>
          <pc:sldMk cId="2843655998" sldId="263"/>
        </pc:sldMkLst>
        <pc:spChg chg="mod">
          <ac:chgData name=" " userId="5e62f74a6b82b130" providerId="LiveId" clId="{CBC1FE20-21BD-477F-96E2-137D12B7F298}" dt="2022-06-13T23:53:29.993" v="120" actId="207"/>
          <ac:spMkLst>
            <pc:docMk/>
            <pc:sldMk cId="2843655998" sldId="263"/>
            <ac:spMk id="3" creationId="{15184F3A-4A60-4A44-BAA1-9B87F6FB61E6}"/>
          </ac:spMkLst>
        </pc:spChg>
      </pc:sldChg>
      <pc:sldChg chg="addSp modSp mod">
        <pc:chgData name=" " userId="5e62f74a6b82b130" providerId="LiveId" clId="{CBC1FE20-21BD-477F-96E2-137D12B7F298}" dt="2022-06-13T23:55:31.865" v="128" actId="14100"/>
        <pc:sldMkLst>
          <pc:docMk/>
          <pc:sldMk cId="1689650296" sldId="266"/>
        </pc:sldMkLst>
        <pc:spChg chg="mod">
          <ac:chgData name=" " userId="5e62f74a6b82b130" providerId="LiveId" clId="{CBC1FE20-21BD-477F-96E2-137D12B7F298}" dt="2022-06-13T23:55:28.260" v="126" actId="20577"/>
          <ac:spMkLst>
            <pc:docMk/>
            <pc:sldMk cId="1689650296" sldId="266"/>
            <ac:spMk id="2" creationId="{6BFAEFB7-8555-4BF7-AF78-100DF0C99A88}"/>
          </ac:spMkLst>
        </pc:spChg>
        <pc:graphicFrameChg chg="add mod">
          <ac:chgData name=" " userId="5e62f74a6b82b130" providerId="LiveId" clId="{CBC1FE20-21BD-477F-96E2-137D12B7F298}" dt="2022-06-13T23:55:31.865" v="128" actId="14100"/>
          <ac:graphicFrameMkLst>
            <pc:docMk/>
            <pc:sldMk cId="1689650296" sldId="266"/>
            <ac:graphicFrameMk id="9" creationId="{0D0B7912-9621-0B7E-AEBF-CA370FEF67DB}"/>
          </ac:graphicFrameMkLst>
        </pc:graphicFrameChg>
      </pc:sldChg>
      <pc:sldChg chg="addSp modSp mod">
        <pc:chgData name=" " userId="5e62f74a6b82b130" providerId="LiveId" clId="{CBC1FE20-21BD-477F-96E2-137D12B7F298}" dt="2022-06-13T23:56:22.640" v="133"/>
        <pc:sldMkLst>
          <pc:docMk/>
          <pc:sldMk cId="4190170170" sldId="268"/>
        </pc:sldMkLst>
        <pc:spChg chg="mod">
          <ac:chgData name=" " userId="5e62f74a6b82b130" providerId="LiveId" clId="{CBC1FE20-21BD-477F-96E2-137D12B7F298}" dt="2022-06-13T23:56:22" v="132" actId="20577"/>
          <ac:spMkLst>
            <pc:docMk/>
            <pc:sldMk cId="4190170170" sldId="268"/>
            <ac:spMk id="2" creationId="{7F11F5A3-254F-406D-8DD0-0115909509E6}"/>
          </ac:spMkLst>
        </pc:spChg>
        <pc:graphicFrameChg chg="add mod">
          <ac:chgData name=" " userId="5e62f74a6b82b130" providerId="LiveId" clId="{CBC1FE20-21BD-477F-96E2-137D12B7F298}" dt="2022-06-13T23:56:22.640" v="133"/>
          <ac:graphicFrameMkLst>
            <pc:docMk/>
            <pc:sldMk cId="4190170170" sldId="268"/>
            <ac:graphicFrameMk id="9" creationId="{0D5D7AE4-75A3-5B1E-A145-0EB2E8888D16}"/>
          </ac:graphicFrameMkLst>
        </pc:graphicFrameChg>
      </pc:sldChg>
      <pc:sldChg chg="addSp modSp">
        <pc:chgData name=" " userId="5e62f74a6b82b130" providerId="LiveId" clId="{CBC1FE20-21BD-477F-96E2-137D12B7F298}" dt="2022-06-13T23:57:02.123" v="136"/>
        <pc:sldMkLst>
          <pc:docMk/>
          <pc:sldMk cId="8345095" sldId="269"/>
        </pc:sldMkLst>
        <pc:graphicFrameChg chg="add mod">
          <ac:chgData name=" " userId="5e62f74a6b82b130" providerId="LiveId" clId="{CBC1FE20-21BD-477F-96E2-137D12B7F298}" dt="2022-06-13T23:57:02.123" v="136"/>
          <ac:graphicFrameMkLst>
            <pc:docMk/>
            <pc:sldMk cId="8345095" sldId="269"/>
            <ac:graphicFrameMk id="9" creationId="{58527772-02FD-15A6-351A-8A5C936C2024}"/>
          </ac:graphicFrameMkLst>
        </pc:graphicFrameChg>
      </pc:sldChg>
      <pc:sldChg chg="modSp mod">
        <pc:chgData name=" " userId="5e62f74a6b82b130" providerId="LiveId" clId="{CBC1FE20-21BD-477F-96E2-137D12B7F298}" dt="2022-06-13T23:53:42.912" v="122"/>
        <pc:sldMkLst>
          <pc:docMk/>
          <pc:sldMk cId="3230368743" sldId="273"/>
        </pc:sldMkLst>
        <pc:spChg chg="mod">
          <ac:chgData name=" " userId="5e62f74a6b82b130" providerId="LiveId" clId="{CBC1FE20-21BD-477F-96E2-137D12B7F298}" dt="2022-06-13T23:53:42.912" v="122"/>
          <ac:spMkLst>
            <pc:docMk/>
            <pc:sldMk cId="3230368743" sldId="273"/>
            <ac:spMk id="2" creationId="{135A7919-4900-44E9-9CDB-65F5C4ED4206}"/>
          </ac:spMkLst>
        </pc:spChg>
      </pc:sldChg>
      <pc:sldChg chg="modSp mod">
        <pc:chgData name=" " userId="5e62f74a6b82b130" providerId="LiveId" clId="{CBC1FE20-21BD-477F-96E2-137D12B7F298}" dt="2022-06-13T23:57:24.071" v="139"/>
        <pc:sldMkLst>
          <pc:docMk/>
          <pc:sldMk cId="1669112970" sldId="275"/>
        </pc:sldMkLst>
        <pc:spChg chg="mod">
          <ac:chgData name=" " userId="5e62f74a6b82b130" providerId="LiveId" clId="{CBC1FE20-21BD-477F-96E2-137D12B7F298}" dt="2022-06-13T23:57:24.071" v="139"/>
          <ac:spMkLst>
            <pc:docMk/>
            <pc:sldMk cId="1669112970" sldId="275"/>
            <ac:spMk id="2" creationId="{FF335E3F-0D1F-4B18-A4C0-874C97A98767}"/>
          </ac:spMkLst>
        </pc:spChg>
      </pc:sldChg>
      <pc:sldChg chg="modSp mod">
        <pc:chgData name=" " userId="5e62f74a6b82b130" providerId="LiveId" clId="{CBC1FE20-21BD-477F-96E2-137D12B7F298}" dt="2022-06-13T23:56:41.752" v="135"/>
        <pc:sldMkLst>
          <pc:docMk/>
          <pc:sldMk cId="728079927" sldId="278"/>
        </pc:sldMkLst>
        <pc:spChg chg="mod">
          <ac:chgData name=" " userId="5e62f74a6b82b130" providerId="LiveId" clId="{CBC1FE20-21BD-477F-96E2-137D12B7F298}" dt="2022-06-13T23:56:41.752" v="135"/>
          <ac:spMkLst>
            <pc:docMk/>
            <pc:sldMk cId="728079927" sldId="278"/>
            <ac:spMk id="2" creationId="{CC290934-8FFB-46EC-A550-D23D933C0483}"/>
          </ac:spMkLst>
        </pc:spChg>
      </pc:sldChg>
      <pc:sldChg chg="modSp mod">
        <pc:chgData name=" " userId="5e62f74a6b82b130" providerId="LiveId" clId="{CBC1FE20-21BD-477F-96E2-137D12B7F298}" dt="2022-06-13T23:52:35.227" v="92" actId="14100"/>
        <pc:sldMkLst>
          <pc:docMk/>
          <pc:sldMk cId="3816973925" sldId="279"/>
        </pc:sldMkLst>
        <pc:spChg chg="mod">
          <ac:chgData name=" " userId="5e62f74a6b82b130" providerId="LiveId" clId="{CBC1FE20-21BD-477F-96E2-137D12B7F298}" dt="2022-06-13T23:52:31.213" v="91"/>
          <ac:spMkLst>
            <pc:docMk/>
            <pc:sldMk cId="3816973925" sldId="279"/>
            <ac:spMk id="2" creationId="{183E0CF5-1169-49A3-984C-712E62594B28}"/>
          </ac:spMkLst>
        </pc:spChg>
        <pc:spChg chg="mod">
          <ac:chgData name=" " userId="5e62f74a6b82b130" providerId="LiveId" clId="{CBC1FE20-21BD-477F-96E2-137D12B7F298}" dt="2022-06-13T23:52:35.227" v="92" actId="14100"/>
          <ac:spMkLst>
            <pc:docMk/>
            <pc:sldMk cId="3816973925" sldId="279"/>
            <ac:spMk id="3" creationId="{3BC92C7B-4D14-46EC-AE2F-9F5AC9438182}"/>
          </ac:spMkLst>
        </pc:spChg>
      </pc:sldChg>
      <pc:sldChg chg="modSp mod">
        <pc:chgData name=" " userId="5e62f74a6b82b130" providerId="LiveId" clId="{CBC1FE20-21BD-477F-96E2-137D12B7F298}" dt="2022-06-13T23:53:51.154" v="123"/>
        <pc:sldMkLst>
          <pc:docMk/>
          <pc:sldMk cId="2176837734" sldId="280"/>
        </pc:sldMkLst>
        <pc:spChg chg="mod">
          <ac:chgData name=" " userId="5e62f74a6b82b130" providerId="LiveId" clId="{CBC1FE20-21BD-477F-96E2-137D12B7F298}" dt="2022-06-13T23:53:51.154" v="123"/>
          <ac:spMkLst>
            <pc:docMk/>
            <pc:sldMk cId="2176837734" sldId="280"/>
            <ac:spMk id="2" creationId="{7C8631E4-189B-4643-AD26-F99944A2BAB9}"/>
          </ac:spMkLst>
        </pc:spChg>
      </pc:sldChg>
      <pc:sldChg chg="modSp mod">
        <pc:chgData name=" " userId="5e62f74a6b82b130" providerId="LiveId" clId="{CBC1FE20-21BD-477F-96E2-137D12B7F298}" dt="2022-06-13T23:54:03.900" v="124"/>
        <pc:sldMkLst>
          <pc:docMk/>
          <pc:sldMk cId="1137445390" sldId="281"/>
        </pc:sldMkLst>
        <pc:spChg chg="mod">
          <ac:chgData name=" " userId="5e62f74a6b82b130" providerId="LiveId" clId="{CBC1FE20-21BD-477F-96E2-137D12B7F298}" dt="2022-06-13T23:54:03.900" v="124"/>
          <ac:spMkLst>
            <pc:docMk/>
            <pc:sldMk cId="1137445390" sldId="281"/>
            <ac:spMk id="2" creationId="{0A34AA37-060D-4007-975A-010EC8C51F20}"/>
          </ac:spMkLst>
        </pc:spChg>
      </pc:sldChg>
      <pc:sldChg chg="modSp mod">
        <pc:chgData name=" " userId="5e62f74a6b82b130" providerId="LiveId" clId="{CBC1FE20-21BD-477F-96E2-137D12B7F298}" dt="2022-06-13T23:54:08.055" v="125"/>
        <pc:sldMkLst>
          <pc:docMk/>
          <pc:sldMk cId="4207785191" sldId="282"/>
        </pc:sldMkLst>
        <pc:spChg chg="mod">
          <ac:chgData name=" " userId="5e62f74a6b82b130" providerId="LiveId" clId="{CBC1FE20-21BD-477F-96E2-137D12B7F298}" dt="2022-06-13T23:54:08.055" v="125"/>
          <ac:spMkLst>
            <pc:docMk/>
            <pc:sldMk cId="4207785191" sldId="282"/>
            <ac:spMk id="2" creationId="{4D4E2F45-F2BA-4858-82FA-04BFA7F8AB40}"/>
          </ac:spMkLst>
        </pc:spChg>
      </pc:sldChg>
      <pc:sldChg chg="modSp mod">
        <pc:chgData name=" " userId="5e62f74a6b82b130" providerId="LiveId" clId="{CBC1FE20-21BD-477F-96E2-137D12B7F298}" dt="2022-06-13T23:55:52.907" v="130" actId="20577"/>
        <pc:sldMkLst>
          <pc:docMk/>
          <pc:sldMk cId="2868573221" sldId="283"/>
        </pc:sldMkLst>
        <pc:spChg chg="mod">
          <ac:chgData name=" " userId="5e62f74a6b82b130" providerId="LiveId" clId="{CBC1FE20-21BD-477F-96E2-137D12B7F298}" dt="2022-06-13T23:55:47.944" v="129"/>
          <ac:spMkLst>
            <pc:docMk/>
            <pc:sldMk cId="2868573221" sldId="283"/>
            <ac:spMk id="2" creationId="{60148B63-C9FE-4DF4-B6A9-2805A7BF1A61}"/>
          </ac:spMkLst>
        </pc:spChg>
        <pc:spChg chg="mod">
          <ac:chgData name=" " userId="5e62f74a6b82b130" providerId="LiveId" clId="{CBC1FE20-21BD-477F-96E2-137D12B7F298}" dt="2022-06-13T23:55:52.907" v="130" actId="20577"/>
          <ac:spMkLst>
            <pc:docMk/>
            <pc:sldMk cId="2868573221" sldId="283"/>
            <ac:spMk id="3" creationId="{AAE200C9-6A62-44FD-826A-0B5155EC0D5F}"/>
          </ac:spMkLst>
        </pc:spChg>
      </pc:sldChg>
      <pc:sldChg chg="modSp mod">
        <pc:chgData name=" " userId="5e62f74a6b82b130" providerId="LiveId" clId="{CBC1FE20-21BD-477F-96E2-137D12B7F298}" dt="2022-06-13T23:56:33.972" v="134"/>
        <pc:sldMkLst>
          <pc:docMk/>
          <pc:sldMk cId="1635716839" sldId="284"/>
        </pc:sldMkLst>
        <pc:spChg chg="mod">
          <ac:chgData name=" " userId="5e62f74a6b82b130" providerId="LiveId" clId="{CBC1FE20-21BD-477F-96E2-137D12B7F298}" dt="2022-06-13T23:56:33.972" v="134"/>
          <ac:spMkLst>
            <pc:docMk/>
            <pc:sldMk cId="1635716839" sldId="284"/>
            <ac:spMk id="2" creationId="{11C1E1EF-0C84-45EA-964F-8E27237842F9}"/>
          </ac:spMkLst>
        </pc:spChg>
      </pc:sldChg>
      <pc:sldChg chg="addSp delSp modSp mod">
        <pc:chgData name=" " userId="5e62f74a6b82b130" providerId="LiveId" clId="{CBC1FE20-21BD-477F-96E2-137D12B7F298}" dt="2022-06-13T23:57:54.371" v="145" actId="26606"/>
        <pc:sldMkLst>
          <pc:docMk/>
          <pc:sldMk cId="1262188503" sldId="285"/>
        </pc:sldMkLst>
        <pc:spChg chg="del">
          <ac:chgData name=" " userId="5e62f74a6b82b130" providerId="LiveId" clId="{CBC1FE20-21BD-477F-96E2-137D12B7F298}" dt="2022-06-13T23:57:40.359" v="141" actId="478"/>
          <ac:spMkLst>
            <pc:docMk/>
            <pc:sldMk cId="1262188503" sldId="285"/>
            <ac:spMk id="2" creationId="{3D38C52A-2FF0-4EAB-BBA6-9E9C0F0DC9F5}"/>
          </ac:spMkLst>
        </pc:spChg>
        <pc:spChg chg="del">
          <ac:chgData name=" " userId="5e62f74a6b82b130" providerId="LiveId" clId="{CBC1FE20-21BD-477F-96E2-137D12B7F298}" dt="2022-06-13T23:57:36.771" v="140" actId="478"/>
          <ac:spMkLst>
            <pc:docMk/>
            <pc:sldMk cId="1262188503" sldId="285"/>
            <ac:spMk id="4" creationId="{A525DE75-2947-4656-94DC-A980AC2F2CD1}"/>
          </ac:spMkLst>
        </pc:spChg>
        <pc:spChg chg="del">
          <ac:chgData name=" " userId="5e62f74a6b82b130" providerId="LiveId" clId="{CBC1FE20-21BD-477F-96E2-137D12B7F298}" dt="2022-06-13T23:57:54.371" v="145" actId="26606"/>
          <ac:spMkLst>
            <pc:docMk/>
            <pc:sldMk cId="1262188503" sldId="285"/>
            <ac:spMk id="9" creationId="{87CC2527-562A-4F69-B487-4371E5B243E7}"/>
          </ac:spMkLst>
        </pc:spChg>
        <pc:spChg chg="add">
          <ac:chgData name=" " userId="5e62f74a6b82b130" providerId="LiveId" clId="{CBC1FE20-21BD-477F-96E2-137D12B7F298}" dt="2022-06-13T23:57:54.371" v="145" actId="26606"/>
          <ac:spMkLst>
            <pc:docMk/>
            <pc:sldMk cId="1262188503" sldId="285"/>
            <ac:spMk id="16" creationId="{AB8C311F-7253-4AED-9701-7FC0708C41C7}"/>
          </ac:spMkLst>
        </pc:spChg>
        <pc:spChg chg="add">
          <ac:chgData name=" " userId="5e62f74a6b82b130" providerId="LiveId" clId="{CBC1FE20-21BD-477F-96E2-137D12B7F298}" dt="2022-06-13T23:57:54.371" v="145" actId="26606"/>
          <ac:spMkLst>
            <pc:docMk/>
            <pc:sldMk cId="1262188503" sldId="285"/>
            <ac:spMk id="18" creationId="{E2384209-CB15-4CDF-9D31-C44FD9A3F20D}"/>
          </ac:spMkLst>
        </pc:spChg>
        <pc:spChg chg="add">
          <ac:chgData name=" " userId="5e62f74a6b82b130" providerId="LiveId" clId="{CBC1FE20-21BD-477F-96E2-137D12B7F298}" dt="2022-06-13T23:57:54.371" v="145" actId="26606"/>
          <ac:spMkLst>
            <pc:docMk/>
            <pc:sldMk cId="1262188503" sldId="285"/>
            <ac:spMk id="20" creationId="{2633B3B5-CC90-43F0-8714-D31D1F3F0209}"/>
          </ac:spMkLst>
        </pc:spChg>
        <pc:spChg chg="add">
          <ac:chgData name=" " userId="5e62f74a6b82b130" providerId="LiveId" clId="{CBC1FE20-21BD-477F-96E2-137D12B7F298}" dt="2022-06-13T23:57:54.371" v="145" actId="26606"/>
          <ac:spMkLst>
            <pc:docMk/>
            <pc:sldMk cId="1262188503" sldId="285"/>
            <ac:spMk id="22" creationId="{A8D57A06-A426-446D-B02C-A2DC6B62E45E}"/>
          </ac:spMkLst>
        </pc:spChg>
        <pc:picChg chg="del">
          <ac:chgData name=" " userId="5e62f74a6b82b130" providerId="LiveId" clId="{CBC1FE20-21BD-477F-96E2-137D12B7F298}" dt="2022-06-13T23:57:36.771" v="140" actId="478"/>
          <ac:picMkLst>
            <pc:docMk/>
            <pc:sldMk cId="1262188503" sldId="285"/>
            <ac:picMk id="3" creationId="{E2B33583-CE42-45AD-93E8-785D726F3BD1}"/>
          </ac:picMkLst>
        </pc:picChg>
        <pc:picChg chg="add mod">
          <ac:chgData name=" " userId="5e62f74a6b82b130" providerId="LiveId" clId="{CBC1FE20-21BD-477F-96E2-137D12B7F298}" dt="2022-06-13T23:57:54.371" v="145" actId="26606"/>
          <ac:picMkLst>
            <pc:docMk/>
            <pc:sldMk cId="1262188503" sldId="285"/>
            <ac:picMk id="6" creationId="{8DAC4F4A-D167-98F3-3CE9-D094EAC9A53F}"/>
          </ac:picMkLst>
        </pc:picChg>
        <pc:cxnChg chg="del">
          <ac:chgData name=" " userId="5e62f74a6b82b130" providerId="LiveId" clId="{CBC1FE20-21BD-477F-96E2-137D12B7F298}" dt="2022-06-13T23:57:54.371" v="145" actId="26606"/>
          <ac:cxnSpMkLst>
            <pc:docMk/>
            <pc:sldMk cId="1262188503" sldId="285"/>
            <ac:cxnSpMk id="11" creationId="{BCDAEC91-5BCE-4B55-9CC0-43EF94CB734B}"/>
          </ac:cxnSpMkLst>
        </pc:cxnChg>
      </pc:sldChg>
      <pc:sldChg chg="modSp mod">
        <pc:chgData name=" " userId="5e62f74a6b82b130" providerId="LiveId" clId="{CBC1FE20-21BD-477F-96E2-137D12B7F298}" dt="2022-06-13T23:56:04.482" v="131"/>
        <pc:sldMkLst>
          <pc:docMk/>
          <pc:sldMk cId="878492400" sldId="286"/>
        </pc:sldMkLst>
        <pc:spChg chg="mod">
          <ac:chgData name=" " userId="5e62f74a6b82b130" providerId="LiveId" clId="{CBC1FE20-21BD-477F-96E2-137D12B7F298}" dt="2022-06-13T23:56:04.482" v="131"/>
          <ac:spMkLst>
            <pc:docMk/>
            <pc:sldMk cId="878492400" sldId="286"/>
            <ac:spMk id="2" creationId="{1612C456-5E49-47BE-9A93-7E25DC5AB27E}"/>
          </ac:spMkLst>
        </pc:spChg>
      </pc:sldChg>
      <pc:sldChg chg="modSp mod">
        <pc:chgData name=" " userId="5e62f74a6b82b130" providerId="LiveId" clId="{CBC1FE20-21BD-477F-96E2-137D12B7F298}" dt="2022-06-13T23:57:19.072" v="138" actId="20577"/>
        <pc:sldMkLst>
          <pc:docMk/>
          <pc:sldMk cId="4081685047" sldId="287"/>
        </pc:sldMkLst>
        <pc:spChg chg="mod">
          <ac:chgData name=" " userId="5e62f74a6b82b130" providerId="LiveId" clId="{CBC1FE20-21BD-477F-96E2-137D12B7F298}" dt="2022-06-13T23:57:13.011" v="137"/>
          <ac:spMkLst>
            <pc:docMk/>
            <pc:sldMk cId="4081685047" sldId="287"/>
            <ac:spMk id="2" creationId="{5BB9F49D-3023-44C5-93CD-8741874BACB0}"/>
          </ac:spMkLst>
        </pc:spChg>
        <pc:spChg chg="mod">
          <ac:chgData name=" " userId="5e62f74a6b82b130" providerId="LiveId" clId="{CBC1FE20-21BD-477F-96E2-137D12B7F298}" dt="2022-06-13T23:57:19.072" v="138" actId="20577"/>
          <ac:spMkLst>
            <pc:docMk/>
            <pc:sldMk cId="4081685047" sldId="287"/>
            <ac:spMk id="3" creationId="{2C6B96C3-0F02-4866-B2AC-A24DDA87CDA1}"/>
          </ac:spMkLst>
        </pc:spChg>
      </pc:sldChg>
      <pc:sldChg chg="addSp delSp modSp new mod ord setBg">
        <pc:chgData name=" " userId="5e62f74a6b82b130" providerId="LiveId" clId="{CBC1FE20-21BD-477F-96E2-137D12B7F298}" dt="2022-06-13T23:52:11.514" v="90" actId="26606"/>
        <pc:sldMkLst>
          <pc:docMk/>
          <pc:sldMk cId="3387224442" sldId="289"/>
        </pc:sldMkLst>
        <pc:spChg chg="add del">
          <ac:chgData name=" " userId="5e62f74a6b82b130" providerId="LiveId" clId="{CBC1FE20-21BD-477F-96E2-137D12B7F298}" dt="2022-06-13T23:52:11.514" v="90" actId="26606"/>
          <ac:spMkLst>
            <pc:docMk/>
            <pc:sldMk cId="3387224442" sldId="289"/>
            <ac:spMk id="16" creationId="{4F7B9026-36AD-42E4-B172-8D68F3A339B4}"/>
          </ac:spMkLst>
        </pc:spChg>
        <pc:spChg chg="add del">
          <ac:chgData name=" " userId="5e62f74a6b82b130" providerId="LiveId" clId="{CBC1FE20-21BD-477F-96E2-137D12B7F298}" dt="2022-06-13T23:52:11.514" v="89" actId="26606"/>
          <ac:spMkLst>
            <pc:docMk/>
            <pc:sldMk cId="3387224442" sldId="289"/>
            <ac:spMk id="21" creationId="{4F7B9026-36AD-42E4-B172-8D68F3A339B4}"/>
          </ac:spMkLst>
        </pc:spChg>
        <pc:spChg chg="add">
          <ac:chgData name=" " userId="5e62f74a6b82b130" providerId="LiveId" clId="{CBC1FE20-21BD-477F-96E2-137D12B7F298}" dt="2022-06-13T23:52:11.514" v="90" actId="26606"/>
          <ac:spMkLst>
            <pc:docMk/>
            <pc:sldMk cId="3387224442" sldId="289"/>
            <ac:spMk id="23" creationId="{5CD271E5-55BF-4266-A3A7-CFCC30518840}"/>
          </ac:spMkLst>
        </pc:spChg>
        <pc:spChg chg="add">
          <ac:chgData name=" " userId="5e62f74a6b82b130" providerId="LiveId" clId="{CBC1FE20-21BD-477F-96E2-137D12B7F298}" dt="2022-06-13T23:52:11.514" v="90" actId="26606"/>
          <ac:spMkLst>
            <pc:docMk/>
            <pc:sldMk cId="3387224442" sldId="289"/>
            <ac:spMk id="24" creationId="{CFE55B3F-4634-4A41-B146-E6251581E807}"/>
          </ac:spMkLst>
        </pc:spChg>
        <pc:picChg chg="add mod">
          <ac:chgData name=" " userId="5e62f74a6b82b130" providerId="LiveId" clId="{CBC1FE20-21BD-477F-96E2-137D12B7F298}" dt="2022-06-13T23:52:11.514" v="90" actId="26606"/>
          <ac:picMkLst>
            <pc:docMk/>
            <pc:sldMk cId="3387224442" sldId="289"/>
            <ac:picMk id="3" creationId="{4F24C24E-137A-2674-E5DE-F6233B124213}"/>
          </ac:picMkLst>
        </pc:picChg>
        <pc:picChg chg="add mod">
          <ac:chgData name=" " userId="5e62f74a6b82b130" providerId="LiveId" clId="{CBC1FE20-21BD-477F-96E2-137D12B7F298}" dt="2022-06-13T23:52:11.514" v="90" actId="26606"/>
          <ac:picMkLst>
            <pc:docMk/>
            <pc:sldMk cId="3387224442" sldId="289"/>
            <ac:picMk id="5" creationId="{DED5D859-D8C8-EA4D-9FE7-E2C09EEC894A}"/>
          </ac:picMkLst>
        </pc:picChg>
        <pc:picChg chg="add mod ord">
          <ac:chgData name=" " userId="5e62f74a6b82b130" providerId="LiveId" clId="{CBC1FE20-21BD-477F-96E2-137D12B7F298}" dt="2022-06-13T23:52:11.514" v="90" actId="26606"/>
          <ac:picMkLst>
            <pc:docMk/>
            <pc:sldMk cId="3387224442" sldId="289"/>
            <ac:picMk id="7" creationId="{2337175F-8E76-70EF-C5C2-0C8A95DCA65F}"/>
          </ac:picMkLst>
        </pc:picChg>
        <pc:cxnChg chg="add del">
          <ac:chgData name=" " userId="5e62f74a6b82b130" providerId="LiveId" clId="{CBC1FE20-21BD-477F-96E2-137D12B7F298}" dt="2022-06-13T23:51:54.687" v="82" actId="26606"/>
          <ac:cxnSpMkLst>
            <pc:docMk/>
            <pc:sldMk cId="3387224442" sldId="289"/>
            <ac:cxnSpMk id="12" creationId="{DCD67800-37AC-4E14-89B0-F79DCB3FB86D}"/>
          </ac:cxnSpMkLst>
        </pc:cxnChg>
        <pc:cxnChg chg="add del">
          <ac:chgData name=" " userId="5e62f74a6b82b130" providerId="LiveId" clId="{CBC1FE20-21BD-477F-96E2-137D12B7F298}" dt="2022-06-13T23:51:54.687" v="82" actId="26606"/>
          <ac:cxnSpMkLst>
            <pc:docMk/>
            <pc:sldMk cId="3387224442" sldId="289"/>
            <ac:cxnSpMk id="14" creationId="{20F1788F-A5AE-4188-8274-F7F2E3833EC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2022/06/14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8B1B64-31F5-4A02-8CDF-89C2A37BF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2440" y="4801011"/>
            <a:ext cx="0" cy="146304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4791456"/>
            <a:ext cx="7178040" cy="1508760"/>
          </a:xfrm>
        </p:spPr>
        <p:txBody>
          <a:bodyPr anchor="ctr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  <a:cs typeface="Calibri Light"/>
              </a:rPr>
              <a:t>Fever Associations</a:t>
            </a:r>
            <a:endParaRPr lang="en-US" sz="4800" b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0711" y="4792077"/>
            <a:ext cx="3643221" cy="14930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1800" b="1">
                <a:solidFill>
                  <a:schemeClr val="accent4"/>
                </a:solidFill>
                <a:cs typeface="Calibri"/>
              </a:rPr>
              <a:t>By Dr/ Amr Ahmed Hamed</a:t>
            </a:r>
          </a:p>
          <a:p>
            <a:pPr algn="l"/>
            <a:r>
              <a:rPr lang="en-US" sz="1800" b="1">
                <a:solidFill>
                  <a:schemeClr val="accent4"/>
                </a:solidFill>
                <a:cs typeface="Calibri"/>
              </a:rPr>
              <a:t>Lecturer of Tropical Medicine and Gastroenterology </a:t>
            </a:r>
          </a:p>
          <a:p>
            <a:pPr algn="l"/>
            <a:r>
              <a:rPr lang="en-US" sz="1800" b="1">
                <a:solidFill>
                  <a:schemeClr val="accent4"/>
                </a:solidFill>
                <a:cs typeface="Calibri"/>
              </a:rPr>
              <a:t>Faculty of Medicine Sohag University</a:t>
            </a:r>
            <a:endParaRPr lang="en-US" sz="1800" b="1" dirty="0">
              <a:solidFill>
                <a:schemeClr val="accent4"/>
              </a:solidFill>
              <a:cs typeface="Calibri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1C82604-84F2-933E-7B69-7CCFEA5B8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64"/>
            <a:ext cx="11723914" cy="45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631E4-189B-4643-AD26-F99944A2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relative bradycardia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3843-CF7F-4696-9539-49871264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4. Parasitic:</a:t>
            </a:r>
          </a:p>
          <a:p>
            <a:r>
              <a:rPr lang="en-US">
                <a:cs typeface="Calibri" panose="020F0502020204030204"/>
              </a:rPr>
              <a:t>Malaria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Chagas disease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B. Non-infectious causes: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Lymphoma.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Drug induced fever.</a:t>
            </a:r>
            <a:endParaRPr lang="en-US" dirty="0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Factitious fever.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3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EFF51-4AC0-449C-A27A-E2DEB91D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rash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9855-6D69-4A4D-A841-C0274E1F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A. Infectious causes: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1. Bacterial: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Bacterial Meningitis</a:t>
            </a:r>
            <a:endParaRPr lang="en-US" dirty="0">
              <a:cs typeface="Calibri" panose="020F0502020204030204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Scarlet fever</a:t>
            </a:r>
            <a:endParaRPr lang="en-US" dirty="0">
              <a:cs typeface="Calibri" panose="020F0502020204030204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Enteric fever (</a:t>
            </a:r>
            <a:r>
              <a:rPr lang="ar-SA" dirty="0" err="1">
                <a:ea typeface="+mn-lt"/>
                <a:cs typeface="+mn-lt"/>
              </a:rPr>
              <a:t>rose</a:t>
            </a:r>
            <a:r>
              <a:rPr lang="ar-SA" dirty="0">
                <a:ea typeface="+mn-lt"/>
                <a:cs typeface="+mn-lt"/>
              </a:rPr>
              <a:t> </a:t>
            </a:r>
            <a:r>
              <a:rPr lang="ar-SA" dirty="0" err="1">
                <a:ea typeface="+mn-lt"/>
                <a:cs typeface="+mn-lt"/>
              </a:rPr>
              <a:t>spots</a:t>
            </a:r>
            <a:r>
              <a:rPr lang="ar-SA" dirty="0">
                <a:ea typeface="+mn-lt"/>
                <a:cs typeface="+mn-lt"/>
              </a:rPr>
              <a:t>: </a:t>
            </a:r>
            <a:r>
              <a:rPr lang="ar-SA" dirty="0" err="1">
                <a:ea typeface="+mn-lt"/>
                <a:cs typeface="+mn-lt"/>
              </a:rPr>
              <a:t>uncommon</a:t>
            </a:r>
            <a:r>
              <a:rPr lang="ar-SA" dirty="0">
                <a:ea typeface="+mn-lt"/>
                <a:cs typeface="+mn-lt"/>
              </a:rPr>
              <a:t> </a:t>
            </a:r>
            <a:r>
              <a:rPr lang="ar-SA" dirty="0" err="1">
                <a:ea typeface="+mn-lt"/>
                <a:cs typeface="+mn-lt"/>
              </a:rPr>
              <a:t>finding</a:t>
            </a:r>
            <a:r>
              <a:rPr lang="ar-SA" dirty="0">
                <a:ea typeface="+mn-lt"/>
                <a:cs typeface="+mn-lt"/>
              </a:rPr>
              <a:t>(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2. </a:t>
            </a:r>
            <a:r>
              <a:rPr lang="en-US" dirty="0" err="1">
                <a:ea typeface="+mn-lt"/>
                <a:cs typeface="+mn-lt"/>
              </a:rPr>
              <a:t>Rickettsial</a:t>
            </a:r>
            <a:r>
              <a:rPr lang="en-US" dirty="0">
                <a:ea typeface="+mn-lt"/>
                <a:cs typeface="+mn-lt"/>
              </a:rPr>
              <a:t>: typhus and rickettsioses</a:t>
            </a: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4AA37-060D-4007-975A-010EC8C5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rash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5F99-F683-4E4A-8D66-10064C33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3. Viral: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Viral hemorrhagic fever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Acute HIV infection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Measles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Varicella-zoster virus infection (chickenpox or herpes zoster )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/>
              </a:rPr>
              <a:t>Infectious mononucleosis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4. Parasitic: </a:t>
            </a:r>
            <a:r>
              <a:rPr lang="en-US">
                <a:ea typeface="+mn-lt"/>
                <a:cs typeface="+mn-lt"/>
              </a:rPr>
              <a:t>acute schistosomiasis</a:t>
            </a:r>
            <a:endParaRPr lang="en-US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E2F45-F2BA-4858-82FA-04BFA7F8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rash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D915-42D7-41AE-BD06-00D2D104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B. Non-infectious causes: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Blood diseases as purpura </a:t>
            </a:r>
          </a:p>
          <a:p>
            <a:pPr marL="457200" indent="-457200"/>
            <a:r>
              <a:rPr lang="en-US" dirty="0">
                <a:cs typeface="Calibri"/>
              </a:rPr>
              <a:t>Drug induced fever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C. Skin diseases: e.g., impetigo, infected eczema, syphilis, etc</a:t>
            </a:r>
            <a:r>
              <a:rPr lang="en-US" sz="2000" dirty="0">
                <a:cs typeface="Calibri"/>
              </a:rPr>
              <a:t>. 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8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erson, indoor, glass, drink&#10;&#10;Description automatically generated">
            <a:extLst>
              <a:ext uri="{FF2B5EF4-FFF2-40B4-BE49-F238E27FC236}">
                <a16:creationId xmlns:a16="http://schemas.microsoft.com/office/drawing/2014/main" id="{AAEE9FAB-B22F-4C59-8A5D-F473238A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08" y="170697"/>
            <a:ext cx="3415552" cy="2002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15444-3B2A-4853-9B4C-A7BED81BFBCE}"/>
              </a:ext>
            </a:extLst>
          </p:cNvPr>
          <p:cNvSpPr txBox="1"/>
          <p:nvPr/>
        </p:nvSpPr>
        <p:spPr>
          <a:xfrm>
            <a:off x="85165" y="2292723"/>
            <a:ext cx="37741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Meningococcal septicemia (glass test)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2E2D84-3FD6-4013-8D23-544F71E11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35" y="263647"/>
            <a:ext cx="2978523" cy="1926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5B14E-80BF-4CB1-BF83-FB95E2F1C3C3}"/>
              </a:ext>
            </a:extLst>
          </p:cNvPr>
          <p:cNvSpPr txBox="1"/>
          <p:nvPr/>
        </p:nvSpPr>
        <p:spPr>
          <a:xfrm>
            <a:off x="4407834" y="2390775"/>
            <a:ext cx="31802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Scarlet fever rash (sandpaper like skin)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A015DE5-A708-4631-9BCC-5DD743BF7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1" y="443587"/>
            <a:ext cx="2978523" cy="1813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30099-428B-4596-9048-662CAD3B5404}"/>
              </a:ext>
            </a:extLst>
          </p:cNvPr>
          <p:cNvSpPr txBox="1"/>
          <p:nvPr/>
        </p:nvSpPr>
        <p:spPr>
          <a:xfrm>
            <a:off x="8159003" y="23879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Rose spots (typhoid fever)</a:t>
            </a:r>
          </a:p>
        </p:txBody>
      </p:sp>
      <p:pic>
        <p:nvPicPr>
          <p:cNvPr id="8" name="Picture 8" descr="A picture containing indoor, person, close&#10;&#10;Description automatically generated">
            <a:extLst>
              <a:ext uri="{FF2B5EF4-FFF2-40B4-BE49-F238E27FC236}">
                <a16:creationId xmlns:a16="http://schemas.microsoft.com/office/drawing/2014/main" id="{9075593F-15F5-4C02-BBE9-86876B3D2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16" y="2955551"/>
            <a:ext cx="1630456" cy="2661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6EC243-07EE-4911-8649-4BD0B144B25A}"/>
              </a:ext>
            </a:extLst>
          </p:cNvPr>
          <p:cNvSpPr txBox="1"/>
          <p:nvPr/>
        </p:nvSpPr>
        <p:spPr>
          <a:xfrm>
            <a:off x="627995" y="5937255"/>
            <a:ext cx="24079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Measles rash</a:t>
            </a:r>
          </a:p>
        </p:txBody>
      </p:sp>
      <p:pic>
        <p:nvPicPr>
          <p:cNvPr id="10" name="Picture 10" descr="A picture containing smoothie, close&#10;&#10;Description automatically generated">
            <a:extLst>
              <a:ext uri="{FF2B5EF4-FFF2-40B4-BE49-F238E27FC236}">
                <a16:creationId xmlns:a16="http://schemas.microsoft.com/office/drawing/2014/main" id="{50F28791-BA2A-4962-A8F4-0A122B69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832" y="3360103"/>
            <a:ext cx="2619375" cy="1743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12EBF1-ADAB-4923-8000-432906520204}"/>
              </a:ext>
            </a:extLst>
          </p:cNvPr>
          <p:cNvSpPr txBox="1"/>
          <p:nvPr/>
        </p:nvSpPr>
        <p:spPr>
          <a:xfrm>
            <a:off x="2784475" y="5761355"/>
            <a:ext cx="2336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Chickenpox rash</a:t>
            </a:r>
          </a:p>
        </p:txBody>
      </p:sp>
      <p:pic>
        <p:nvPicPr>
          <p:cNvPr id="12" name="Picture 12" descr="A picture containing tattoo&#10;&#10;Description automatically generated">
            <a:extLst>
              <a:ext uri="{FF2B5EF4-FFF2-40B4-BE49-F238E27FC236}">
                <a16:creationId xmlns:a16="http://schemas.microsoft.com/office/drawing/2014/main" id="{82932179-E2FE-496E-9DE3-75D6FA516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877" y="3358197"/>
            <a:ext cx="2600325" cy="1990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C91677-CD00-40CD-AB0B-95676AD46D35}"/>
              </a:ext>
            </a:extLst>
          </p:cNvPr>
          <p:cNvSpPr txBox="1"/>
          <p:nvPr/>
        </p:nvSpPr>
        <p:spPr>
          <a:xfrm>
            <a:off x="5621020" y="57531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 Heroes zoster rash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0BFD7-5146-40D6-9F2B-577336BA2550}"/>
              </a:ext>
            </a:extLst>
          </p:cNvPr>
          <p:cNvSpPr txBox="1"/>
          <p:nvPr/>
        </p:nvSpPr>
        <p:spPr>
          <a:xfrm>
            <a:off x="4247515" y="50298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956D743B-3390-4BE1-B4E0-2E9655D2C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2075" y="3353752"/>
            <a:ext cx="2457450" cy="18573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DFC9C9-FF12-4678-843D-5F11EBDEADB8}"/>
              </a:ext>
            </a:extLst>
          </p:cNvPr>
          <p:cNvSpPr txBox="1"/>
          <p:nvPr/>
        </p:nvSpPr>
        <p:spPr>
          <a:xfrm>
            <a:off x="9532619" y="56210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Impetigo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7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AEFB7-8555-4BF7-AF78-100DF0C9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jaundice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4B17-3052-44E9-9343-8E6E8C51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13" y="1271190"/>
            <a:ext cx="10893693" cy="4905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A. Hepatocellular jaundice: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1. Viral infections: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Acute viral hepatitis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Yellow fever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Infectious mononucleosis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2. Bacterial infections: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Leptospirosis 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Septicemias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3. Parasitic infections: Amoebic hepatitis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4. Liver cirrhosis with liver cell failure</a:t>
            </a:r>
            <a:endParaRPr lang="en-US"/>
          </a:p>
          <a:p>
            <a:pPr marL="0" indent="0">
              <a:buNone/>
            </a:pPr>
            <a:endParaRPr lang="en-US" sz="140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>
              <a:cs typeface="Calibri"/>
            </a:endParaRPr>
          </a:p>
          <a:p>
            <a:pPr marL="0" indent="0">
              <a:buNone/>
            </a:pPr>
            <a:endParaRPr lang="en-US" sz="1400">
              <a:cs typeface="Calibri"/>
            </a:endParaRPr>
          </a:p>
          <a:p>
            <a:pPr marL="0" indent="0">
              <a:buNone/>
            </a:pPr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Lightbulb">
                <a:extLst>
                  <a:ext uri="{FF2B5EF4-FFF2-40B4-BE49-F238E27FC236}">
                    <a16:creationId xmlns:a16="http://schemas.microsoft.com/office/drawing/2014/main" id="{0D0B7912-9621-0B7E-AEBF-CA370FEF67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3865033"/>
                  </p:ext>
                </p:extLst>
              </p:nvPr>
            </p:nvGraphicFramePr>
            <p:xfrm>
              <a:off x="6096000" y="440039"/>
              <a:ext cx="1389575" cy="157549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89575" cy="157549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84496" ay="-3220706" az="3102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083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Lightbulb">
                <a:extLst>
                  <a:ext uri="{FF2B5EF4-FFF2-40B4-BE49-F238E27FC236}">
                    <a16:creationId xmlns:a16="http://schemas.microsoft.com/office/drawing/2014/main" id="{0D0B7912-9621-0B7E-AEBF-CA370FEF67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440039"/>
                <a:ext cx="1389575" cy="1575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5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48B63-C9FE-4DF4-B6A9-2805A7BF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jaundice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00C9-6A62-44FD-826A-0B5155EC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2. Cholestatic jaundice: </a:t>
            </a:r>
          </a:p>
          <a:p>
            <a:pPr marL="457200" indent="-457200"/>
            <a:r>
              <a:rPr lang="en-US" dirty="0">
                <a:cs typeface="Calibri"/>
              </a:rPr>
              <a:t>Cholangitis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3. Hemolytic jaundice: </a:t>
            </a:r>
          </a:p>
          <a:p>
            <a:pPr marL="457200" indent="-457200"/>
            <a:r>
              <a:rPr lang="en-US" dirty="0">
                <a:cs typeface="Calibri"/>
              </a:rPr>
              <a:t>Malaria (Black water fever) </a:t>
            </a:r>
          </a:p>
          <a:p>
            <a:pPr marL="457200" indent="-457200"/>
            <a:r>
              <a:rPr lang="en-US" dirty="0">
                <a:cs typeface="Calibri"/>
              </a:rPr>
              <a:t>Sickle cell crisis with infective trigger.</a:t>
            </a:r>
            <a:endParaRPr lang="en-US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cs typeface="Calibri"/>
            </a:endParaRPr>
          </a:p>
          <a:p>
            <a:pP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7712-984B-4A9D-8EAE-4B99FBF0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hepatomegaly</a:t>
            </a:r>
            <a:endParaRPr lang="en-US" sz="3600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E8AD-CF7F-4C8B-860E-AE42A839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A. Tender liver: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Acute viral hepatitis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Amoebic hepatitis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Pyogenic liver abscess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Leptospirosis (Weil's disease)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Liver metastasis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2C456-5E49-47BE-9A93-7E25DC5A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hepatomegaly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DDB8-7C34-4264-B719-66573583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B. Non-tender liver: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>
                <a:cs typeface="Calibri"/>
              </a:rPr>
              <a:t>Bacterial infections: Tuberculosis, Typhoid fever, brucellosis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>
                <a:cs typeface="Calibri"/>
              </a:rPr>
              <a:t>Viral infections: infectious mononucleosis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>
                <a:cs typeface="Calibri"/>
              </a:rPr>
              <a:t>Parasitic infections:  malaria, Kala azar, acute bilharziasis (Katayama fever)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>
                <a:cs typeface="Calibri"/>
              </a:rPr>
              <a:t>Blood diseases: lymphoma, leukemias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1F5A3-254F-406D-8DD0-01159095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splenomegaly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55BB-CEE2-406A-8998-B18B721C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A. Infectious causes: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1. Bacterial : 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Typhoid fever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Brucellosis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Tuberculosis 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Subacute bacterial endocarditis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 err="1">
                <a:ea typeface="+mn-lt"/>
                <a:cs typeface="+mn-lt"/>
              </a:rPr>
              <a:t>Septicaemia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 dirty="0">
                <a:cs typeface="Calibri" panose="020F0502020204030204"/>
              </a:rPr>
              <a:t>Splenic abscess </a:t>
            </a:r>
            <a:endParaRPr lang="en-US" dirty="0"/>
          </a:p>
          <a:p>
            <a:pPr marL="457200" indent="-457200"/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Lightbulb">
                <a:extLst>
                  <a:ext uri="{FF2B5EF4-FFF2-40B4-BE49-F238E27FC236}">
                    <a16:creationId xmlns:a16="http://schemas.microsoft.com/office/drawing/2014/main" id="{0D5D7AE4-75A3-5B1E-A145-0EB2E8888D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8270613"/>
                  </p:ext>
                </p:extLst>
              </p:nvPr>
            </p:nvGraphicFramePr>
            <p:xfrm>
              <a:off x="6096000" y="440039"/>
              <a:ext cx="1389575" cy="157549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89575" cy="157549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84496" ay="-3220706" az="3102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083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Lightbulb">
                <a:extLst>
                  <a:ext uri="{FF2B5EF4-FFF2-40B4-BE49-F238E27FC236}">
                    <a16:creationId xmlns:a16="http://schemas.microsoft.com/office/drawing/2014/main" id="{0D5D7AE4-75A3-5B1E-A145-0EB2E8888D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440039"/>
                <a:ext cx="1389575" cy="1575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17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9B1E-48AE-4935-81EE-6412AE07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Agenda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65AC1-F277-4D74-B042-B216DD17F645}"/>
              </a:ext>
            </a:extLst>
          </p:cNvPr>
          <p:cNvSpPr txBox="1"/>
          <p:nvPr/>
        </p:nvSpPr>
        <p:spPr>
          <a:xfrm>
            <a:off x="372208" y="1716913"/>
            <a:ext cx="381351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</a:t>
            </a:r>
            <a:r>
              <a:rPr lang="en-US" sz="3200" b="1" dirty="0">
                <a:ea typeface="+mn-lt"/>
                <a:cs typeface="+mn-lt"/>
              </a:rPr>
              <a:t> </a:t>
            </a:r>
            <a:r>
              <a:rPr lang="en-US" sz="3200" b="1">
                <a:ea typeface="+mn-lt"/>
                <a:cs typeface="+mn-lt"/>
              </a:rPr>
              <a:t>with </a:t>
            </a:r>
            <a:r>
              <a:rPr lang="ar-SA" sz="3200" b="1">
                <a:ea typeface="+mn-lt"/>
                <a:cs typeface="+mn-lt"/>
              </a:rPr>
              <a:t>s</a:t>
            </a:r>
            <a:r>
              <a:rPr lang="en-US" sz="3200" b="1">
                <a:ea typeface="+mn-lt"/>
                <a:cs typeface="+mn-lt"/>
              </a:rPr>
              <a:t>weating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AC0A3-B31D-4E37-8276-B13D80923C5B}"/>
              </a:ext>
            </a:extLst>
          </p:cNvPr>
          <p:cNvSpPr txBox="1"/>
          <p:nvPr/>
        </p:nvSpPr>
        <p:spPr>
          <a:xfrm>
            <a:off x="6369436" y="1716339"/>
            <a:ext cx="37646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jaundice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90CB8-3F60-410C-89F0-353E73E08E88}"/>
              </a:ext>
            </a:extLst>
          </p:cNvPr>
          <p:cNvSpPr txBox="1"/>
          <p:nvPr/>
        </p:nvSpPr>
        <p:spPr>
          <a:xfrm>
            <a:off x="316558" y="3929286"/>
            <a:ext cx="54516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relative bradycardia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8140C-3591-487B-9EB3-7788EC315F88}"/>
              </a:ext>
            </a:extLst>
          </p:cNvPr>
          <p:cNvSpPr txBox="1"/>
          <p:nvPr/>
        </p:nvSpPr>
        <p:spPr>
          <a:xfrm>
            <a:off x="6408098" y="5084240"/>
            <a:ext cx="557119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lymphadenopathy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7CED2-7A7A-486E-B58E-2FF8EA76F646}"/>
              </a:ext>
            </a:extLst>
          </p:cNvPr>
          <p:cNvSpPr txBox="1"/>
          <p:nvPr/>
        </p:nvSpPr>
        <p:spPr>
          <a:xfrm>
            <a:off x="6368159" y="2788391"/>
            <a:ext cx="459505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hepatomegaly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42B67D-5F64-44E1-A1CF-5CBF4252404D}"/>
              </a:ext>
            </a:extLst>
          </p:cNvPr>
          <p:cNvSpPr txBox="1"/>
          <p:nvPr/>
        </p:nvSpPr>
        <p:spPr>
          <a:xfrm>
            <a:off x="373287" y="2733603"/>
            <a:ext cx="33934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rigors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22FE1-9913-4FDE-9137-98A3C2F1B2D3}"/>
              </a:ext>
            </a:extLst>
          </p:cNvPr>
          <p:cNvSpPr txBox="1"/>
          <p:nvPr/>
        </p:nvSpPr>
        <p:spPr>
          <a:xfrm>
            <a:off x="6371824" y="3942091"/>
            <a:ext cx="458528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splenomegaly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84F1D-28E8-46FF-B442-213FD546203E}"/>
              </a:ext>
            </a:extLst>
          </p:cNvPr>
          <p:cNvSpPr txBox="1"/>
          <p:nvPr/>
        </p:nvSpPr>
        <p:spPr>
          <a:xfrm>
            <a:off x="312317" y="5082506"/>
            <a:ext cx="33934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 b="1" dirty="0"/>
              <a:t>Fever with rash</a:t>
            </a:r>
          </a:p>
        </p:txBody>
      </p:sp>
    </p:spTree>
    <p:extLst>
      <p:ext uri="{BB962C8B-B14F-4D97-AF65-F5344CB8AC3E}">
        <p14:creationId xmlns:p14="http://schemas.microsoft.com/office/powerpoint/2010/main" val="96528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1E1EF-0C84-45EA-964F-8E272378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splenomegaly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A7ADC-03D6-494E-8D2C-CA6A3ED6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2. Viral:</a:t>
            </a:r>
          </a:p>
          <a:p>
            <a:pPr marL="457200" indent="-457200"/>
            <a:r>
              <a:rPr lang="en-US">
                <a:cs typeface="Calibri"/>
              </a:rPr>
              <a:t>Infectious</a:t>
            </a:r>
            <a:r>
              <a:rPr lang="en-US" dirty="0">
                <a:cs typeface="Calibri"/>
              </a:rPr>
              <a:t> mononucleosis</a:t>
            </a:r>
          </a:p>
          <a:p>
            <a:pPr marL="457200" indent="-457200"/>
            <a:r>
              <a:rPr lang="en-US">
                <a:cs typeface="Calibri"/>
              </a:rPr>
              <a:t>Cytomegalovirus infection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3. Parasitic: </a:t>
            </a:r>
          </a:p>
          <a:p>
            <a:pPr marL="457200" indent="-457200"/>
            <a:r>
              <a:rPr lang="en-US">
                <a:cs typeface="Calibri"/>
              </a:rPr>
              <a:t>Malaria</a:t>
            </a:r>
          </a:p>
          <a:p>
            <a:pPr marL="457200" indent="-457200"/>
            <a:r>
              <a:rPr lang="en-US">
                <a:cs typeface="Calibri"/>
              </a:rPr>
              <a:t>Toxoplasmosis</a:t>
            </a:r>
          </a:p>
          <a:p>
            <a:pPr marL="457200" indent="-457200"/>
            <a:r>
              <a:rPr lang="en-US">
                <a:cs typeface="Calibri"/>
              </a:rPr>
              <a:t>Kala-azar </a:t>
            </a:r>
          </a:p>
          <a:p>
            <a:pPr marL="457200" indent="-457200"/>
            <a:r>
              <a:rPr lang="en-US">
                <a:cs typeface="Calibri"/>
              </a:rPr>
              <a:t>African trypanosomiasis (Sleeping sickness)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Acute stage of American trypanosomiasis.</a:t>
            </a:r>
            <a:endParaRPr lang="en-US">
              <a:cs typeface="Calibri"/>
            </a:endParaRPr>
          </a:p>
          <a:p>
            <a:pPr marL="457200" indent="-457200"/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457200" indent="-457200"/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1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90934-8FFB-46EC-A550-D23D933C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splenomegaly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9B0D-5D05-4B13-9853-FC2E1563B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B. Non-infectious causes: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1. Blood diseases: Leukaemia, lymphoma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2. Collagen diseases: Systemic lupus erythematosus(SLE), Still's disease, Felty's syndrome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3. Others : Ulcerative colitis</a:t>
            </a:r>
            <a:endParaRPr lang="en-US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19B3A-CAE5-46C7-BABD-23E02AC2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lymphadenopathy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8EC3-3689-4D07-9D52-B6B212DC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A. Infectious causes: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1. Bacterial:</a:t>
            </a:r>
          </a:p>
          <a:p>
            <a:r>
              <a:rPr lang="en-US" dirty="0">
                <a:ea typeface="+mn-lt"/>
                <a:cs typeface="+mn-lt"/>
              </a:rPr>
              <a:t>Tuberculosis (cervical adenitis)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Brucellosis</a:t>
            </a:r>
          </a:p>
          <a:p>
            <a:r>
              <a:rPr lang="en-US" dirty="0">
                <a:ea typeface="+mn-lt"/>
                <a:cs typeface="+mn-lt"/>
              </a:rPr>
              <a:t>Pyogenic lymphadenitis (draining a septic focus)</a:t>
            </a:r>
          </a:p>
          <a:p>
            <a:r>
              <a:rPr lang="en-US" dirty="0">
                <a:cs typeface="Calibri" panose="020F0502020204030204"/>
              </a:rPr>
              <a:t>Diphtheria</a:t>
            </a:r>
          </a:p>
          <a:p>
            <a:r>
              <a:rPr lang="en-US" dirty="0">
                <a:cs typeface="Calibri" panose="020F0502020204030204"/>
              </a:rPr>
              <a:t>Plague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sz="13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Lightbulb">
                <a:extLst>
                  <a:ext uri="{FF2B5EF4-FFF2-40B4-BE49-F238E27FC236}">
                    <a16:creationId xmlns:a16="http://schemas.microsoft.com/office/drawing/2014/main" id="{58527772-02FD-15A6-351A-8A5C936C20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2116456"/>
                  </p:ext>
                </p:extLst>
              </p:nvPr>
            </p:nvGraphicFramePr>
            <p:xfrm>
              <a:off x="6096000" y="440039"/>
              <a:ext cx="1389575" cy="157549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89575" cy="1575495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84496" ay="-3220706" az="3102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0837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Lightbulb">
                <a:extLst>
                  <a:ext uri="{FF2B5EF4-FFF2-40B4-BE49-F238E27FC236}">
                    <a16:creationId xmlns:a16="http://schemas.microsoft.com/office/drawing/2014/main" id="{58527772-02FD-15A6-351A-8A5C936C20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440039"/>
                <a:ext cx="1389575" cy="1575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9F49D-3023-44C5-93CD-8741874B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lymphadenopathy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96C3-0F02-4866-B2AC-A24DDA87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2. Viral: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Infectious mononucleosis (triad of fever, tonsillar pharyngitis, and lymphadenopathy).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Acute HIV (fever, generalized lymphadenopathy, sore throat, rash)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35E3F-0D1F-4B18-A4C0-874C97A9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lymphadenopathy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BAD3-D9E5-4263-921B-61806378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13" y="1157459"/>
            <a:ext cx="10893693" cy="50195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3. Parasitic: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Toxoplasmosis</a:t>
            </a:r>
            <a:endParaRPr lang="en-US" dirty="0">
              <a:cs typeface="Calibri" panose="020F0502020204030204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African trypanosomiasis (Winterbottom sign)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Acute stage of American trypanosomiasis.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Acute bilharziasis (Katayama fever)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B.Non</a:t>
            </a:r>
            <a:r>
              <a:rPr lang="en-US" dirty="0">
                <a:cs typeface="Calibri"/>
              </a:rPr>
              <a:t>-infectious:</a:t>
            </a:r>
          </a:p>
          <a:p>
            <a:pPr marL="457200" indent="-457200"/>
            <a:r>
              <a:rPr lang="en-US" dirty="0">
                <a:cs typeface="Calibri"/>
              </a:rPr>
              <a:t>Blood Diseases: Acute leukemias, chronic </a:t>
            </a:r>
            <a:r>
              <a:rPr lang="en-US" dirty="0" err="1">
                <a:cs typeface="Calibri"/>
              </a:rPr>
              <a:t>lymphcytic</a:t>
            </a:r>
            <a:r>
              <a:rPr lang="en-US" dirty="0">
                <a:cs typeface="Calibri"/>
              </a:rPr>
              <a:t> leukemia,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Hodgkin's disease</a:t>
            </a:r>
          </a:p>
          <a:p>
            <a:pPr marL="457200" indent="-457200"/>
            <a:r>
              <a:rPr lang="en-US" dirty="0" err="1">
                <a:ea typeface="+mn-lt"/>
                <a:cs typeface="+mn-lt"/>
              </a:rPr>
              <a:t>Cholagen</a:t>
            </a:r>
            <a:r>
              <a:rPr lang="en-US" dirty="0">
                <a:ea typeface="+mn-lt"/>
                <a:cs typeface="+mn-lt"/>
              </a:rPr>
              <a:t> disease: SLE, Still's disease, </a:t>
            </a:r>
            <a:r>
              <a:rPr lang="en-US" dirty="0" err="1">
                <a:ea typeface="+mn-lt"/>
                <a:cs typeface="+mn-lt"/>
              </a:rPr>
              <a:t>Felty's</a:t>
            </a:r>
            <a:r>
              <a:rPr lang="en-US" dirty="0">
                <a:ea typeface="+mn-lt"/>
                <a:cs typeface="+mn-lt"/>
              </a:rPr>
              <a:t> syndrome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Metastatic malignancies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yellow, clipart&#10;&#10;Description automatically generated">
            <a:extLst>
              <a:ext uri="{FF2B5EF4-FFF2-40B4-BE49-F238E27FC236}">
                <a16:creationId xmlns:a16="http://schemas.microsoft.com/office/drawing/2014/main" id="{8DAC4F4A-D167-98F3-3CE9-D094EAC9A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457200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73522-FC22-4ED7-AF7E-CB677ED5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sweating  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866C9-26A5-4A97-92DD-E66A9F3C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US" b="1" dirty="0">
                <a:cs typeface="Calibri" panose="020F0502020204030204"/>
              </a:rPr>
              <a:t>Infectious causes:</a:t>
            </a:r>
            <a:endParaRPr lang="en-US" dirty="0">
              <a:cs typeface="Calibri" panose="020F0502020204030204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Brucellosis</a:t>
            </a:r>
            <a:r>
              <a:rPr lang="en-US" dirty="0">
                <a:cs typeface="Calibri"/>
              </a:rPr>
              <a:t> may be </a:t>
            </a:r>
            <a:r>
              <a:rPr lang="en-US" dirty="0">
                <a:solidFill>
                  <a:srgbClr val="C00000"/>
                </a:solidFill>
                <a:cs typeface="Calibri"/>
              </a:rPr>
              <a:t>liters</a:t>
            </a:r>
            <a:r>
              <a:rPr lang="en-US" dirty="0">
                <a:cs typeface="Calibri"/>
              </a:rPr>
              <a:t> / day .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 dirty="0">
                <a:cs typeface="Calibri"/>
              </a:rPr>
              <a:t>Tuberculosis.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 dirty="0">
                <a:cs typeface="Calibri"/>
              </a:rPr>
              <a:t>Malaria.</a:t>
            </a:r>
            <a:endParaRPr lang="en-US" dirty="0">
              <a:ea typeface="+mn-lt"/>
              <a:cs typeface="+mn-lt"/>
            </a:endParaRPr>
          </a:p>
          <a:p>
            <a:pPr marL="457200" indent="-457200"/>
            <a:r>
              <a:rPr lang="en-US" dirty="0">
                <a:cs typeface="Calibri"/>
              </a:rPr>
              <a:t>Toxemia, septicemia, puerperal sepsis, and closed abscesses.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B. </a:t>
            </a:r>
            <a:r>
              <a:rPr lang="en-US" b="1" dirty="0">
                <a:cs typeface="Calibri"/>
              </a:rPr>
              <a:t>  Non-infectious causes: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Hodgkin’s lymphoma (Pel-</a:t>
            </a:r>
            <a:r>
              <a:rPr lang="en-US" dirty="0" err="1">
                <a:ea typeface="+mn-lt"/>
                <a:cs typeface="+mn-lt"/>
              </a:rPr>
              <a:t>Ebstein</a:t>
            </a:r>
            <a:r>
              <a:rPr lang="en-US" dirty="0">
                <a:ea typeface="+mn-lt"/>
                <a:cs typeface="+mn-lt"/>
              </a:rPr>
              <a:t> fever).</a:t>
            </a:r>
            <a:endParaRPr lang="en-US" dirty="0">
              <a:cs typeface="Calibri" panose="020F0502020204030204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Rheumatic fever.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Lightbulb">
                <a:extLst>
                  <a:ext uri="{FF2B5EF4-FFF2-40B4-BE49-F238E27FC236}">
                    <a16:creationId xmlns:a16="http://schemas.microsoft.com/office/drawing/2014/main" id="{63084004-6A1C-1107-93FA-86C47F115C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4508941"/>
                  </p:ext>
                </p:extLst>
              </p:nvPr>
            </p:nvGraphicFramePr>
            <p:xfrm>
              <a:off x="6096000" y="440039"/>
              <a:ext cx="1389575" cy="184596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89575" cy="1845961"/>
                    </a:xfrm>
                    <a:prstGeom prst="rect">
                      <a:avLst/>
                    </a:prstGeom>
                  </am3d:spPr>
                  <am3d:camera>
                    <am3d:pos x="0" y="0" z="612852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0752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84496" ay="-3220706" az="31024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414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Lightbulb">
                <a:extLst>
                  <a:ext uri="{FF2B5EF4-FFF2-40B4-BE49-F238E27FC236}">
                    <a16:creationId xmlns:a16="http://schemas.microsoft.com/office/drawing/2014/main" id="{63084004-6A1C-1107-93FA-86C47F115C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440039"/>
                <a:ext cx="1389575" cy="18459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62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7175F-8E76-70EF-C5C2-0C8A95DC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r="4350" b="2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F24C24E-137A-2674-E5DE-F6233B124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r="11115" b="1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ED5D859-D8C8-EA4D-9FE7-E2C09EEC8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9325" b="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69734-BAA4-42B5-A03B-8BF097CF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Fever with rigors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13F3C-0492-4413-900B-9957347D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3200">
                <a:ea typeface="+mn-lt"/>
                <a:cs typeface="+mn-lt"/>
              </a:rPr>
              <a:t>Rigors (i.e., bed-shaking chills) indicate sudden onset of fever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3200">
                <a:ea typeface="+mn-lt"/>
                <a:cs typeface="+mn-lt"/>
              </a:rPr>
              <a:t>Rigors often mark the onset of bacterial infection, typically bacteremia, although they may occur in other clinical situations</a:t>
            </a:r>
            <a:endParaRPr lang="en-US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E0CF5-1169-49A3-984C-712E6259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Fever with rigors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2C7B-4D14-46EC-AE2F-9F5AC9438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13" y="1253613"/>
            <a:ext cx="10893693" cy="4923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A.  infectious causes: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1. Bacterial: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Acute pyelonephritis. 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Lobar pneumonia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Meningitis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Cholangitis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Acute bacterial endocarditis.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Pyogenic abscess (rigors are repeated).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7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BCCFF-7431-4359-817E-5E80CA70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Fever with rigors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FE7AC-F967-4A80-8603-F5E8EDC3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13" y="1224116"/>
            <a:ext cx="10893693" cy="49528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2. Viral:</a:t>
            </a:r>
          </a:p>
          <a:p>
            <a:r>
              <a:rPr lang="en-US" dirty="0">
                <a:cs typeface="Calibri"/>
              </a:rPr>
              <a:t>COVID-19</a:t>
            </a:r>
          </a:p>
          <a:p>
            <a:r>
              <a:rPr lang="en-US" dirty="0">
                <a:cs typeface="Calibri"/>
              </a:rPr>
              <a:t>Influenza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3. Parasitic: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dirty="0">
                <a:cs typeface="Calibri"/>
              </a:rPr>
              <a:t>Malaria (rigors are repeated (with release of merozoites from R.B.Cs)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dirty="0">
                <a:cs typeface="Calibri"/>
              </a:rPr>
              <a:t>Amoebic hepatitis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B.  Non-infectious causes:</a:t>
            </a:r>
          </a:p>
          <a:p>
            <a:r>
              <a:rPr lang="en-US" dirty="0">
                <a:cs typeface="Calibri"/>
              </a:rPr>
              <a:t>Drug-induced fever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Transfusion reaction</a:t>
            </a:r>
          </a:p>
          <a:p>
            <a:r>
              <a:rPr lang="en-US" dirty="0">
                <a:cs typeface="Calibri"/>
              </a:rPr>
              <a:t>Heat stroke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844A7-7ED0-4BD0-BE14-EBAC59E3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relative bradycardia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84F3A-4A60-4A44-BAA1-9B87F6FB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200" dirty="0">
                <a:ea typeface="+mn-lt"/>
                <a:cs typeface="+mn-lt"/>
              </a:rPr>
              <a:t>Relative bradycardia is defined as pulse temperature </a:t>
            </a:r>
            <a:r>
              <a:rPr lang="en-US" sz="3200" dirty="0">
                <a:solidFill>
                  <a:srgbClr val="C00000"/>
                </a:solidFill>
                <a:ea typeface="+mn-lt"/>
                <a:cs typeface="+mn-lt"/>
              </a:rPr>
              <a:t>dissociation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sz="32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3200" dirty="0">
                <a:ea typeface="+mn-lt"/>
                <a:cs typeface="+mn-lt"/>
              </a:rPr>
              <a:t>Every rise in temperature by 1° C is usually accompanied by increased heart rate by 10 beats/minute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sz="32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en-US" sz="3200" dirty="0">
                <a:ea typeface="+mn-lt"/>
                <a:cs typeface="+mn-lt"/>
              </a:rPr>
              <a:t>In some fevers,  this relation is not kept, and pulse is relatively slow.</a:t>
            </a: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A7919-4900-44E9-9CDB-65F5C4ED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47992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Fever with relative bradycardia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1B758-32E7-435F-A0EC-636E206A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A. infectious causes: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1. Bacterial: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Typhoid fever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Leptospirosis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2. </a:t>
            </a:r>
            <a:r>
              <a:rPr lang="en-US" err="1">
                <a:cs typeface="Calibri"/>
              </a:rPr>
              <a:t>Rickettsial</a:t>
            </a:r>
            <a:r>
              <a:rPr lang="en-US">
                <a:cs typeface="Calibri"/>
              </a:rPr>
              <a:t>: Q-fever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3. Viral: viral hemorrhagic fevers (yellow fever, dengue).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770</Words>
  <Application>Microsoft Office PowerPoint</Application>
  <PresentationFormat>Widescreen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Wingdings</vt:lpstr>
      <vt:lpstr>office theme</vt:lpstr>
      <vt:lpstr>Fever Associations</vt:lpstr>
      <vt:lpstr>Agenda</vt:lpstr>
      <vt:lpstr>Fever with sweating   </vt:lpstr>
      <vt:lpstr>PowerPoint Presentation</vt:lpstr>
      <vt:lpstr>Fever with rigors</vt:lpstr>
      <vt:lpstr>Fever with rigors</vt:lpstr>
      <vt:lpstr>Fever with rigors</vt:lpstr>
      <vt:lpstr>Fever with relative bradycardia</vt:lpstr>
      <vt:lpstr>Fever with relative bradycardia</vt:lpstr>
      <vt:lpstr>Fever with relative bradycardia</vt:lpstr>
      <vt:lpstr>Fever with rash</vt:lpstr>
      <vt:lpstr>Fever with rash</vt:lpstr>
      <vt:lpstr>Fever with rash</vt:lpstr>
      <vt:lpstr>PowerPoint Presentation</vt:lpstr>
      <vt:lpstr>Fever with jaundice </vt:lpstr>
      <vt:lpstr>Fever with jaundice </vt:lpstr>
      <vt:lpstr>Fever with hepatomegaly</vt:lpstr>
      <vt:lpstr>Fever with hepatomegaly</vt:lpstr>
      <vt:lpstr>Fever with splenomegaly </vt:lpstr>
      <vt:lpstr>Fever with splenomegaly </vt:lpstr>
      <vt:lpstr>Fever with splenomegaly </vt:lpstr>
      <vt:lpstr>Fever with lymphadenopathy</vt:lpstr>
      <vt:lpstr>Fever with lymphadenopathy</vt:lpstr>
      <vt:lpstr>Fever with lymphadenopathy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1340</cp:revision>
  <dcterms:created xsi:type="dcterms:W3CDTF">2021-05-21T16:40:32Z</dcterms:created>
  <dcterms:modified xsi:type="dcterms:W3CDTF">2022-06-13T23:57:59Z</dcterms:modified>
</cp:coreProperties>
</file>